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A25B-E6BB-077A-7D78-83DB52A7E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EFCC3-4520-E32D-2196-E85EA848E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C77AB-6E08-C681-35E3-8585CC22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ACF3-90AA-2D2D-B946-A0E4D8F0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29F7B-5B42-6D98-1E7E-8ED5FDAF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A822-E218-906B-9CE1-DB7EC9A0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EF134-9BDD-5DE2-5D3D-9A23F445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FD699-5C61-6923-4167-99DF0934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D0D32-D8F9-E1FE-DD36-10C5DE5D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B50D2-D478-F5AD-05D3-283F7F10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E2E44-9409-1014-B373-FC051DE2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9972C-542C-B856-B6CC-CCD1E81C5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516C-E032-A54A-1DFC-BC676819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644EE-9946-4B14-40E4-7AE8689A1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5913C-0E89-0046-98D6-D71A2849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FFBB-47DE-8EB5-6A80-A3D83D87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D10F-4F14-2FB5-59AC-F1C59B68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0BD86-8D37-6DAB-8D62-57BEA71C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64168-5FB2-FFEF-B6A7-97A4C6B1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EB002-84B1-E0E9-0EDC-75E23DC2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8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12ACA-D911-1D24-C113-E66C0BA9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F34A0-9253-AB01-C97C-CB1016C77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CE6D8-C951-5FF4-87B6-427E8A55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3FBC5-C996-98D8-92D3-EB77FC6A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D54C0-E415-5490-0254-21797E21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94F7-3D7F-3067-6657-E9033D05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3851-49B1-4820-B225-AEDA925B5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C09E-E32B-22A0-C28D-6FAA6B21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0D781-C5D2-6172-BAEC-106FC309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3131A-836E-26A0-E63A-8835B2D1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BCC20-F2BD-74BC-2EED-F2D38D5E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26A0-5A5B-EC22-835E-1EED4B3B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F4685-49DC-C58D-B9D4-BE2B0189A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BAA8F-6DBE-1A0A-6CE9-92A6C7E82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C866E-A1DA-ECCC-1F3F-A67894032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A19B0-5EA2-63FF-D92B-EF3BB0060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0ACA6-CD5A-6A61-FDBC-990E0711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F690B-AF7C-543B-F2AA-3525DD8F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338DD1-7B99-C09E-769E-AD779145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8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B432-D5D9-BFE9-A86D-56B9FF63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01C02-0234-EF3C-8CCE-0A2238C6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78783-9177-DF9C-01AA-416E002A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4C16B-792C-711E-B151-4A06F1F1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2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F7210B-DAD1-5EA8-AE4A-ECE2C084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FE792-C307-36E9-B133-29F8C282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7B50A-2E25-2C92-1B31-C4CF0D6E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9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38F9-1BDD-3608-0618-3D46DD7A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F279A-A95C-DEB9-4676-E47D3834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2D152-FD3A-62AE-4E07-5CF98E7FA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0435B-BD73-6366-4273-EC9A6BA1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361D5-1222-E57B-D04F-7E9EEBD5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15EB0-EAC6-7A8D-043D-FEEC71B4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6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A3E9-7EF0-7F4F-EC72-6EE7CAAF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7939C0-AA00-BFFD-2A68-198196975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F0999-25C1-20AC-AF8A-565663304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FB3CD-4B54-C494-42A7-8911C413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C3CA2-CA19-A140-DA75-524861E3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3EF23-AA8D-FDE8-1944-D50A0C07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2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38C949-EF23-67F2-CD3D-7BFC22FF7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E8709-EF58-205F-C3A2-9AE3533DE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E0CD2-0CF3-309B-FD23-E8814E901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C14B-3255-42F6-BE7F-03C301D06B26}" type="datetimeFigureOut">
              <a:rPr lang="en-US" smtClean="0"/>
              <a:t>01-Aug-24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CEEC-9850-BBC4-5B15-8B1065FE6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41B8B-13AB-45C8-662F-52406D9A1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3DFB-6E4B-4C6A-B12D-59CA0D9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6149AC-B02C-0124-D765-4167C5A05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4" t="9778" r="8583" b="5482"/>
          <a:stretch/>
        </p:blipFill>
        <p:spPr>
          <a:xfrm>
            <a:off x="809352" y="696686"/>
            <a:ext cx="10573296" cy="5993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8AE159-C10A-5334-23BF-F8359FC770CF}"/>
              </a:ext>
            </a:extLst>
          </p:cNvPr>
          <p:cNvSpPr txBox="1"/>
          <p:nvPr/>
        </p:nvSpPr>
        <p:spPr>
          <a:xfrm>
            <a:off x="4488024" y="167335"/>
            <a:ext cx="299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Annealing Process Monitoring</a:t>
            </a:r>
          </a:p>
        </p:txBody>
      </p:sp>
    </p:spTree>
    <p:extLst>
      <p:ext uri="{BB962C8B-B14F-4D97-AF65-F5344CB8AC3E}">
        <p14:creationId xmlns:p14="http://schemas.microsoft.com/office/powerpoint/2010/main" val="340156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77532-9AE7-231D-1184-55D247AAB66F}"/>
              </a:ext>
            </a:extLst>
          </p:cNvPr>
          <p:cNvGrpSpPr/>
          <p:nvPr/>
        </p:nvGrpSpPr>
        <p:grpSpPr>
          <a:xfrm>
            <a:off x="230720" y="109743"/>
            <a:ext cx="11730559" cy="6847369"/>
            <a:chOff x="136226" y="-48877"/>
            <a:chExt cx="11730559" cy="684736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AF5B1B-2EE4-088A-B218-F971DA321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2758" y="3989668"/>
              <a:ext cx="514161" cy="51745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626D507-F582-0CD8-B934-9660E7854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2757" y="4889210"/>
              <a:ext cx="514161" cy="51745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BF50B3-8FBA-6D2C-1039-7EFF48079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755" y="5702402"/>
              <a:ext cx="733880" cy="63009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0775E7E-8DD4-09A5-E164-D9F9516F5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810211" y="5717415"/>
              <a:ext cx="371475" cy="6000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97FDDB-1329-35F2-90F4-66C4AA6FF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7944" y="4819221"/>
              <a:ext cx="331278" cy="65743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1BB4BD-7EA5-8602-FDA0-33A67AEB3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7944" y="3924700"/>
              <a:ext cx="331278" cy="65743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C27669-8BB3-9B2B-6715-B03965A39662}"/>
                </a:ext>
              </a:extLst>
            </p:cNvPr>
            <p:cNvCxnSpPr>
              <a:stCxn id="8" idx="1"/>
              <a:endCxn id="3" idx="1"/>
            </p:cNvCxnSpPr>
            <p:nvPr/>
          </p:nvCxnSpPr>
          <p:spPr>
            <a:xfrm flipV="1">
              <a:off x="1279222" y="4248397"/>
              <a:ext cx="343536" cy="5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202AA3-5015-5C01-07FB-7E59F41DF3B6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>
              <a:off x="1279222" y="5147938"/>
              <a:ext cx="34353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6DDAF4-9C59-E4EA-FE4F-8CC22E223020}"/>
                </a:ext>
              </a:extLst>
            </p:cNvPr>
            <p:cNvCxnSpPr>
              <a:cxnSpLocks/>
              <a:stCxn id="5" idx="3"/>
              <a:endCxn id="6" idx="0"/>
            </p:cNvCxnSpPr>
            <p:nvPr/>
          </p:nvCxnSpPr>
          <p:spPr>
            <a:xfrm>
              <a:off x="1596635" y="6017452"/>
              <a:ext cx="992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9757A7-FC93-E61D-BD62-466733020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041" y="3989668"/>
              <a:ext cx="514161" cy="51745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3F20DE-FE3D-43AA-6CA7-218D720E4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040" y="4889210"/>
              <a:ext cx="514161" cy="5174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02E2C1-D2EA-88E0-5658-61BDF9D96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6038" y="5702402"/>
              <a:ext cx="733880" cy="63009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17030AC-77BB-D60D-082F-B9115A10B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593494" y="5717415"/>
              <a:ext cx="371475" cy="6000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5E1F1F-BBDA-F1AB-16D7-16DF4F414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31227" y="4819221"/>
              <a:ext cx="331278" cy="6574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894A6A-8536-ED63-1A69-649F3719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31227" y="3924700"/>
              <a:ext cx="331278" cy="657433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BD324ED-25D3-A860-2885-5BB77EF361CE}"/>
                </a:ext>
              </a:extLst>
            </p:cNvPr>
            <p:cNvCxnSpPr>
              <a:stCxn id="17" idx="1"/>
              <a:endCxn id="12" idx="1"/>
            </p:cNvCxnSpPr>
            <p:nvPr/>
          </p:nvCxnSpPr>
          <p:spPr>
            <a:xfrm flipV="1">
              <a:off x="3062505" y="4248397"/>
              <a:ext cx="343536" cy="5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7DEFEB5-F1E6-E2C1-2AE6-704779C91251}"/>
                </a:ext>
              </a:extLst>
            </p:cNvPr>
            <p:cNvCxnSpPr>
              <a:cxnSpLocks/>
              <a:stCxn id="16" idx="1"/>
              <a:endCxn id="13" idx="1"/>
            </p:cNvCxnSpPr>
            <p:nvPr/>
          </p:nvCxnSpPr>
          <p:spPr>
            <a:xfrm>
              <a:off x="3062505" y="5147938"/>
              <a:ext cx="34353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F76E803-42D2-D0C7-5EFF-F4FBF4692F17}"/>
                </a:ext>
              </a:extLst>
            </p:cNvPr>
            <p:cNvCxnSpPr>
              <a:cxnSpLocks/>
              <a:stCxn id="14" idx="3"/>
              <a:endCxn id="15" idx="0"/>
            </p:cNvCxnSpPr>
            <p:nvPr/>
          </p:nvCxnSpPr>
          <p:spPr>
            <a:xfrm>
              <a:off x="3379918" y="6017452"/>
              <a:ext cx="992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68943D3-6E93-86E9-1319-AACA30AB0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324" y="3989668"/>
              <a:ext cx="514161" cy="51745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ED5681-FB35-D17F-2FF9-15BCFDBAB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9323" y="4889210"/>
              <a:ext cx="514161" cy="51745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476EA1A-6098-745F-1006-E0E4E04F8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9321" y="5702402"/>
              <a:ext cx="733880" cy="63009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2E986C3-9583-0022-5342-65AB3B1C8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376777" y="5717415"/>
              <a:ext cx="371475" cy="6000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EF935F-5C5B-4E90-7401-AE11EF0E9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14510" y="4819221"/>
              <a:ext cx="331278" cy="65743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C1016A-1681-CCE5-EDD0-1D193C38D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14510" y="3924700"/>
              <a:ext cx="331278" cy="657433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7CE13B3-24EA-AF48-BB2C-8E33A15B91B0}"/>
                </a:ext>
              </a:extLst>
            </p:cNvPr>
            <p:cNvCxnSpPr>
              <a:stCxn id="26" idx="1"/>
              <a:endCxn id="21" idx="1"/>
            </p:cNvCxnSpPr>
            <p:nvPr/>
          </p:nvCxnSpPr>
          <p:spPr>
            <a:xfrm flipV="1">
              <a:off x="4845788" y="4248397"/>
              <a:ext cx="343536" cy="5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FDD88E9-F83B-B8A8-C7D5-C30BF71A4E19}"/>
                </a:ext>
              </a:extLst>
            </p:cNvPr>
            <p:cNvCxnSpPr>
              <a:cxnSpLocks/>
              <a:stCxn id="25" idx="1"/>
              <a:endCxn id="22" idx="1"/>
            </p:cNvCxnSpPr>
            <p:nvPr/>
          </p:nvCxnSpPr>
          <p:spPr>
            <a:xfrm>
              <a:off x="4845788" y="5147938"/>
              <a:ext cx="34353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42A6ED-86EE-D476-1DA5-E1CD5C6CB7F4}"/>
                </a:ext>
              </a:extLst>
            </p:cNvPr>
            <p:cNvCxnSpPr>
              <a:cxnSpLocks/>
              <a:stCxn id="23" idx="3"/>
              <a:endCxn id="24" idx="0"/>
            </p:cNvCxnSpPr>
            <p:nvPr/>
          </p:nvCxnSpPr>
          <p:spPr>
            <a:xfrm>
              <a:off x="5163201" y="6017452"/>
              <a:ext cx="992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B787954-F46F-9B8F-B037-7FB768FA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2607" y="3989668"/>
              <a:ext cx="514161" cy="51745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DAECC18-5652-2792-9508-1A362320F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2606" y="4889210"/>
              <a:ext cx="514161" cy="51745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41EFC3D-668E-0D8E-3EF8-595B50F62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2604" y="5702402"/>
              <a:ext cx="733880" cy="63009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472D367-8FED-9B3D-443B-8C289B461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160060" y="5717415"/>
              <a:ext cx="371475" cy="60007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01B7AB9-B255-796C-A794-46E968D56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7793" y="4819221"/>
              <a:ext cx="331278" cy="65743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BA92676-6E05-8698-6396-C0216FEA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97793" y="3924700"/>
              <a:ext cx="331278" cy="657433"/>
            </a:xfrm>
            <a:prstGeom prst="rect">
              <a:avLst/>
            </a:prstGeom>
          </p:spPr>
        </p:pic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772D617-39E3-0AF2-600A-9756974B700C}"/>
                </a:ext>
              </a:extLst>
            </p:cNvPr>
            <p:cNvCxnSpPr>
              <a:stCxn id="35" idx="1"/>
              <a:endCxn id="30" idx="1"/>
            </p:cNvCxnSpPr>
            <p:nvPr/>
          </p:nvCxnSpPr>
          <p:spPr>
            <a:xfrm flipV="1">
              <a:off x="6629071" y="4248397"/>
              <a:ext cx="343536" cy="5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2CEC609-F454-267B-FBB5-A8A72C475A49}"/>
                </a:ext>
              </a:extLst>
            </p:cNvPr>
            <p:cNvCxnSpPr>
              <a:cxnSpLocks/>
              <a:stCxn id="34" idx="1"/>
              <a:endCxn id="31" idx="1"/>
            </p:cNvCxnSpPr>
            <p:nvPr/>
          </p:nvCxnSpPr>
          <p:spPr>
            <a:xfrm>
              <a:off x="6629071" y="5147938"/>
              <a:ext cx="34353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D5B123-0049-2FB2-AC2D-E424FEB32268}"/>
                </a:ext>
              </a:extLst>
            </p:cNvPr>
            <p:cNvCxnSpPr>
              <a:cxnSpLocks/>
              <a:stCxn id="32" idx="3"/>
              <a:endCxn id="33" idx="0"/>
            </p:cNvCxnSpPr>
            <p:nvPr/>
          </p:nvCxnSpPr>
          <p:spPr>
            <a:xfrm>
              <a:off x="6946484" y="6017452"/>
              <a:ext cx="992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06085E-715F-FF90-23FA-B38CEF299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85959" y="3994277"/>
              <a:ext cx="514161" cy="51745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1A7C25A-E721-D480-7C60-8355C075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85958" y="4893819"/>
              <a:ext cx="514161" cy="51745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7A0262A-42A1-1DBC-18D4-116E3ED3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5956" y="5707011"/>
              <a:ext cx="733880" cy="63009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AA5FFF9-3CD2-0058-1AE1-534BD4D47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8973412" y="5722024"/>
              <a:ext cx="371475" cy="60007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B548CB8-D7FD-7C58-4014-DF106F17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11145" y="4823830"/>
              <a:ext cx="331278" cy="6574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0C1D8AE-97BC-B9F0-EF5B-144CC3C50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11145" y="3929309"/>
              <a:ext cx="331278" cy="657433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1AED3BD-29DE-9889-1D32-488875F6CE0C}"/>
                </a:ext>
              </a:extLst>
            </p:cNvPr>
            <p:cNvCxnSpPr>
              <a:stCxn id="44" idx="1"/>
              <a:endCxn id="39" idx="1"/>
            </p:cNvCxnSpPr>
            <p:nvPr/>
          </p:nvCxnSpPr>
          <p:spPr>
            <a:xfrm flipV="1">
              <a:off x="8442423" y="4253006"/>
              <a:ext cx="343536" cy="5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90C3F09-30AE-18C2-6268-F8898E2E5439}"/>
                </a:ext>
              </a:extLst>
            </p:cNvPr>
            <p:cNvCxnSpPr>
              <a:cxnSpLocks/>
              <a:stCxn id="43" idx="1"/>
              <a:endCxn id="40" idx="1"/>
            </p:cNvCxnSpPr>
            <p:nvPr/>
          </p:nvCxnSpPr>
          <p:spPr>
            <a:xfrm>
              <a:off x="8442423" y="5152547"/>
              <a:ext cx="34353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AF3E31E-A85D-790F-F09F-14B0CE844719}"/>
                </a:ext>
              </a:extLst>
            </p:cNvPr>
            <p:cNvCxnSpPr>
              <a:cxnSpLocks/>
              <a:stCxn id="41" idx="3"/>
              <a:endCxn id="42" idx="0"/>
            </p:cNvCxnSpPr>
            <p:nvPr/>
          </p:nvCxnSpPr>
          <p:spPr>
            <a:xfrm>
              <a:off x="8759836" y="6022061"/>
              <a:ext cx="992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014DFB9-76FE-EFA9-E163-FE21A98E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9242" y="3994277"/>
              <a:ext cx="514161" cy="51745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33DBAD4-6370-620F-3824-8F99A64B1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69241" y="4893819"/>
              <a:ext cx="514161" cy="51745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EEF6F43-567C-B547-754C-A43593DBD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9239" y="5707011"/>
              <a:ext cx="733880" cy="63009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F9F69B7-89BB-D0B7-B43C-F6E8C1ACD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10756695" y="5722024"/>
              <a:ext cx="371475" cy="60007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323B919-1731-CDE1-B21B-8976149A6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94428" y="4823830"/>
              <a:ext cx="331278" cy="65743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641E8F3-D04E-4B3F-B5DA-F337EBC9C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94428" y="3929309"/>
              <a:ext cx="331278" cy="657433"/>
            </a:xfrm>
            <a:prstGeom prst="rect">
              <a:avLst/>
            </a:prstGeom>
          </p:spPr>
        </p:pic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6960B5-D691-CCCC-3A81-B738D1E7140C}"/>
                </a:ext>
              </a:extLst>
            </p:cNvPr>
            <p:cNvCxnSpPr>
              <a:stCxn id="53" idx="1"/>
              <a:endCxn id="48" idx="1"/>
            </p:cNvCxnSpPr>
            <p:nvPr/>
          </p:nvCxnSpPr>
          <p:spPr>
            <a:xfrm flipV="1">
              <a:off x="10225706" y="4253006"/>
              <a:ext cx="343536" cy="5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0B60015-6C1A-F248-FAD3-C3558514615E}"/>
                </a:ext>
              </a:extLst>
            </p:cNvPr>
            <p:cNvCxnSpPr>
              <a:cxnSpLocks/>
              <a:stCxn id="52" idx="1"/>
              <a:endCxn id="49" idx="1"/>
            </p:cNvCxnSpPr>
            <p:nvPr/>
          </p:nvCxnSpPr>
          <p:spPr>
            <a:xfrm>
              <a:off x="10225706" y="5152547"/>
              <a:ext cx="34353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CEF3875-76C6-34E0-CF1D-54888023CB6E}"/>
                </a:ext>
              </a:extLst>
            </p:cNvPr>
            <p:cNvCxnSpPr>
              <a:cxnSpLocks/>
              <a:stCxn id="50" idx="3"/>
              <a:endCxn id="51" idx="0"/>
            </p:cNvCxnSpPr>
            <p:nvPr/>
          </p:nvCxnSpPr>
          <p:spPr>
            <a:xfrm>
              <a:off x="10543119" y="6022061"/>
              <a:ext cx="9927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394CFC4-3F9E-C8D5-2E9E-C8AE8334ABBD}"/>
                </a:ext>
              </a:extLst>
            </p:cNvPr>
            <p:cNvCxnSpPr>
              <a:cxnSpLocks/>
            </p:cNvCxnSpPr>
            <p:nvPr/>
          </p:nvCxnSpPr>
          <p:spPr>
            <a:xfrm>
              <a:off x="2492378" y="3382397"/>
              <a:ext cx="895017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579A9BB-6A30-6FA3-7032-1495A02C7EC4}"/>
                </a:ext>
              </a:extLst>
            </p:cNvPr>
            <p:cNvCxnSpPr>
              <a:cxnSpLocks/>
            </p:cNvCxnSpPr>
            <p:nvPr/>
          </p:nvCxnSpPr>
          <p:spPr>
            <a:xfrm>
              <a:off x="2492378" y="1672054"/>
              <a:ext cx="0" cy="442306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D4E3B23-6BDF-3D4B-D662-EB0E9377A0A1}"/>
                </a:ext>
              </a:extLst>
            </p:cNvPr>
            <p:cNvCxnSpPr>
              <a:cxnSpLocks/>
            </p:cNvCxnSpPr>
            <p:nvPr/>
          </p:nvCxnSpPr>
          <p:spPr>
            <a:xfrm>
              <a:off x="4254789" y="1667897"/>
              <a:ext cx="0" cy="442722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B04E6DF-00C3-6544-758A-4D0294C8DD2E}"/>
                </a:ext>
              </a:extLst>
            </p:cNvPr>
            <p:cNvCxnSpPr>
              <a:cxnSpLocks/>
            </p:cNvCxnSpPr>
            <p:nvPr/>
          </p:nvCxnSpPr>
          <p:spPr>
            <a:xfrm>
              <a:off x="6038219" y="2601694"/>
              <a:ext cx="0" cy="3462943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5DEAE3-56CE-8ED8-4DD9-AE5029C29234}"/>
                </a:ext>
              </a:extLst>
            </p:cNvPr>
            <p:cNvCxnSpPr>
              <a:cxnSpLocks/>
            </p:cNvCxnSpPr>
            <p:nvPr/>
          </p:nvCxnSpPr>
          <p:spPr>
            <a:xfrm>
              <a:off x="7823838" y="3361148"/>
              <a:ext cx="0" cy="2703489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28E033B-FA8E-D0F1-C8FF-D04601986505}"/>
                </a:ext>
              </a:extLst>
            </p:cNvPr>
            <p:cNvCxnSpPr>
              <a:cxnSpLocks/>
            </p:cNvCxnSpPr>
            <p:nvPr/>
          </p:nvCxnSpPr>
          <p:spPr>
            <a:xfrm>
              <a:off x="9632318" y="3361148"/>
              <a:ext cx="0" cy="2682385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6727D79-164E-B177-79AD-CC8C63FF9F10}"/>
                </a:ext>
              </a:extLst>
            </p:cNvPr>
            <p:cNvCxnSpPr>
              <a:cxnSpLocks/>
            </p:cNvCxnSpPr>
            <p:nvPr/>
          </p:nvCxnSpPr>
          <p:spPr>
            <a:xfrm>
              <a:off x="11412858" y="3361148"/>
              <a:ext cx="0" cy="2682385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EAE5AF2-52E0-5865-CC12-3A8CA27864B6}"/>
                </a:ext>
              </a:extLst>
            </p:cNvPr>
            <p:cNvCxnSpPr>
              <a:cxnSpLocks/>
            </p:cNvCxnSpPr>
            <p:nvPr/>
          </p:nvCxnSpPr>
          <p:spPr>
            <a:xfrm>
              <a:off x="2133226" y="1702534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0F5B0A1-54EB-6EF9-7707-4B0CD1ECCCB5}"/>
                </a:ext>
              </a:extLst>
            </p:cNvPr>
            <p:cNvCxnSpPr>
              <a:cxnSpLocks/>
            </p:cNvCxnSpPr>
            <p:nvPr/>
          </p:nvCxnSpPr>
          <p:spPr>
            <a:xfrm>
              <a:off x="2133226" y="2601694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28C634C-6CF1-5810-5DA3-6898E8B1E0D6}"/>
                </a:ext>
              </a:extLst>
            </p:cNvPr>
            <p:cNvCxnSpPr>
              <a:cxnSpLocks/>
            </p:cNvCxnSpPr>
            <p:nvPr/>
          </p:nvCxnSpPr>
          <p:spPr>
            <a:xfrm>
              <a:off x="2133226" y="4262183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4C95129-69ED-5697-1A6D-4B5649A2CF2C}"/>
                </a:ext>
              </a:extLst>
            </p:cNvPr>
            <p:cNvCxnSpPr>
              <a:cxnSpLocks/>
            </p:cNvCxnSpPr>
            <p:nvPr/>
          </p:nvCxnSpPr>
          <p:spPr>
            <a:xfrm>
              <a:off x="2133226" y="5123226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A151C9C-D71D-7403-85BB-313F782A8885}"/>
                </a:ext>
              </a:extLst>
            </p:cNvPr>
            <p:cNvCxnSpPr>
              <a:cxnSpLocks/>
            </p:cNvCxnSpPr>
            <p:nvPr/>
          </p:nvCxnSpPr>
          <p:spPr>
            <a:xfrm>
              <a:off x="3910676" y="1696296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FC454FB-AECF-903A-B3BC-18F43203E6D6}"/>
                </a:ext>
              </a:extLst>
            </p:cNvPr>
            <p:cNvCxnSpPr>
              <a:cxnSpLocks/>
            </p:cNvCxnSpPr>
            <p:nvPr/>
          </p:nvCxnSpPr>
          <p:spPr>
            <a:xfrm>
              <a:off x="3913684" y="4246943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9A5D76-92A7-42E1-D8F2-4BDE6B106CD4}"/>
                </a:ext>
              </a:extLst>
            </p:cNvPr>
            <p:cNvCxnSpPr>
              <a:cxnSpLocks/>
            </p:cNvCxnSpPr>
            <p:nvPr/>
          </p:nvCxnSpPr>
          <p:spPr>
            <a:xfrm>
              <a:off x="3913684" y="5121615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7E49FC0-46AD-265F-1F49-4CF248E70849}"/>
                </a:ext>
              </a:extLst>
            </p:cNvPr>
            <p:cNvCxnSpPr>
              <a:cxnSpLocks/>
            </p:cNvCxnSpPr>
            <p:nvPr/>
          </p:nvCxnSpPr>
          <p:spPr>
            <a:xfrm>
              <a:off x="5703484" y="5121615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C97596D-F663-9919-B554-EFA2FDB5A044}"/>
                </a:ext>
              </a:extLst>
            </p:cNvPr>
            <p:cNvCxnSpPr>
              <a:cxnSpLocks/>
            </p:cNvCxnSpPr>
            <p:nvPr/>
          </p:nvCxnSpPr>
          <p:spPr>
            <a:xfrm>
              <a:off x="5703484" y="4253417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51AF6FD-53E6-47FB-8728-625A7F590EF9}"/>
                </a:ext>
              </a:extLst>
            </p:cNvPr>
            <p:cNvCxnSpPr>
              <a:cxnSpLocks/>
            </p:cNvCxnSpPr>
            <p:nvPr/>
          </p:nvCxnSpPr>
          <p:spPr>
            <a:xfrm>
              <a:off x="7492282" y="5115141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8C19ACC-9AA1-F3E5-DE36-CA3AB03F692B}"/>
                </a:ext>
              </a:extLst>
            </p:cNvPr>
            <p:cNvCxnSpPr>
              <a:cxnSpLocks/>
            </p:cNvCxnSpPr>
            <p:nvPr/>
          </p:nvCxnSpPr>
          <p:spPr>
            <a:xfrm>
              <a:off x="7492282" y="4246943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2ED0D72-B898-4581-1F3F-11234FF7258D}"/>
                </a:ext>
              </a:extLst>
            </p:cNvPr>
            <p:cNvCxnSpPr>
              <a:cxnSpLocks/>
            </p:cNvCxnSpPr>
            <p:nvPr/>
          </p:nvCxnSpPr>
          <p:spPr>
            <a:xfrm>
              <a:off x="9300119" y="5115141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D422C4C-B952-AB86-7ACD-F86F88709D10}"/>
                </a:ext>
              </a:extLst>
            </p:cNvPr>
            <p:cNvCxnSpPr>
              <a:cxnSpLocks/>
            </p:cNvCxnSpPr>
            <p:nvPr/>
          </p:nvCxnSpPr>
          <p:spPr>
            <a:xfrm>
              <a:off x="9300119" y="4246943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313B72B-3DE9-7AF7-5908-2B2A84AE5CF9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02" y="5115141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5C6F4F7-75E4-89B2-E8E2-489AFD4A965F}"/>
                </a:ext>
              </a:extLst>
            </p:cNvPr>
            <p:cNvCxnSpPr>
              <a:cxnSpLocks/>
            </p:cNvCxnSpPr>
            <p:nvPr/>
          </p:nvCxnSpPr>
          <p:spPr>
            <a:xfrm>
              <a:off x="11083402" y="4246943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3B17C3C-13DC-826C-B4C3-861F946D8339}"/>
                </a:ext>
              </a:extLst>
            </p:cNvPr>
            <p:cNvCxnSpPr>
              <a:cxnSpLocks/>
            </p:cNvCxnSpPr>
            <p:nvPr/>
          </p:nvCxnSpPr>
          <p:spPr>
            <a:xfrm>
              <a:off x="3914687" y="2601694"/>
              <a:ext cx="35915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ED31769-70CC-A5ED-EAC3-AE1FA46EC78D}"/>
                </a:ext>
              </a:extLst>
            </p:cNvPr>
            <p:cNvGrpSpPr/>
            <p:nvPr/>
          </p:nvGrpSpPr>
          <p:grpSpPr>
            <a:xfrm>
              <a:off x="5557682" y="1791661"/>
              <a:ext cx="822408" cy="975608"/>
              <a:chOff x="5557682" y="1152464"/>
              <a:chExt cx="822408" cy="975608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B8327FD-FF9B-7878-AE0B-3977A7A5B295}"/>
                  </a:ext>
                </a:extLst>
              </p:cNvPr>
              <p:cNvGrpSpPr/>
              <p:nvPr/>
            </p:nvGrpSpPr>
            <p:grpSpPr>
              <a:xfrm>
                <a:off x="5557682" y="1152464"/>
                <a:ext cx="587959" cy="970463"/>
                <a:chOff x="7598879" y="608512"/>
                <a:chExt cx="587959" cy="970463"/>
              </a:xfrm>
            </p:grpSpPr>
            <p:pic>
              <p:nvPicPr>
                <p:cNvPr id="143" name="Picture 142">
                  <a:extLst>
                    <a:ext uri="{FF2B5EF4-FFF2-40B4-BE49-F238E27FC236}">
                      <a16:creationId xmlns:a16="http://schemas.microsoft.com/office/drawing/2014/main" id="{AAD0EBD7-112F-AF7A-DA82-A91D36E0D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" r="5948"/>
                <a:stretch/>
              </p:blipFill>
              <p:spPr>
                <a:xfrm>
                  <a:off x="7752358" y="608512"/>
                  <a:ext cx="434480" cy="928688"/>
                </a:xfrm>
                <a:prstGeom prst="rect">
                  <a:avLst/>
                </a:prstGeom>
              </p:spPr>
            </p:pic>
            <p:pic>
              <p:nvPicPr>
                <p:cNvPr id="144" name="Picture 143">
                  <a:extLst>
                    <a:ext uri="{FF2B5EF4-FFF2-40B4-BE49-F238E27FC236}">
                      <a16:creationId xmlns:a16="http://schemas.microsoft.com/office/drawing/2014/main" id="{8BEE7A8F-1823-5A6F-AC11-12AD8FE587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2787"/>
                <a:stretch/>
              </p:blipFill>
              <p:spPr>
                <a:xfrm>
                  <a:off x="7598879" y="612468"/>
                  <a:ext cx="231123" cy="966507"/>
                </a:xfrm>
                <a:prstGeom prst="rect">
                  <a:avLst/>
                </a:prstGeom>
              </p:spPr>
            </p:pic>
          </p:grpSp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FFF3AD91-2514-66B8-2A5F-32D5B9530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5246" y="1168708"/>
                <a:ext cx="234844" cy="959364"/>
              </a:xfrm>
              <a:prstGeom prst="rect">
                <a:avLst/>
              </a:prstGeom>
            </p:spPr>
          </p:pic>
        </p:grpSp>
        <p:pic>
          <p:nvPicPr>
            <p:cNvPr id="81" name="Graphic 80" descr="Computer">
              <a:extLst>
                <a:ext uri="{FF2B5EF4-FFF2-40B4-BE49-F238E27FC236}">
                  <a16:creationId xmlns:a16="http://schemas.microsoft.com/office/drawing/2014/main" id="{F1B16163-2864-BC50-5946-0B3E50E76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9965129" y="1760340"/>
              <a:ext cx="1614273" cy="1614273"/>
            </a:xfrm>
            <a:prstGeom prst="rect">
              <a:avLst/>
            </a:prstGeom>
          </p:spPr>
        </p:pic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A9D2D48-22B7-50F2-87A1-DDABF3E8A1D3}"/>
                </a:ext>
              </a:extLst>
            </p:cNvPr>
            <p:cNvCxnSpPr>
              <a:cxnSpLocks/>
            </p:cNvCxnSpPr>
            <p:nvPr/>
          </p:nvCxnSpPr>
          <p:spPr>
            <a:xfrm>
              <a:off x="148258" y="3388139"/>
              <a:ext cx="67572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7CE8163-A9B3-682C-8CA1-2720DC819DD1}"/>
                </a:ext>
              </a:extLst>
            </p:cNvPr>
            <p:cNvCxnSpPr>
              <a:cxnSpLocks/>
            </p:cNvCxnSpPr>
            <p:nvPr/>
          </p:nvCxnSpPr>
          <p:spPr>
            <a:xfrm>
              <a:off x="140450" y="3081525"/>
              <a:ext cx="682621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9B14C14-B539-EA33-A588-A091AB935877}"/>
                </a:ext>
              </a:extLst>
            </p:cNvPr>
            <p:cNvSpPr txBox="1"/>
            <p:nvPr/>
          </p:nvSpPr>
          <p:spPr>
            <a:xfrm>
              <a:off x="903146" y="2949446"/>
              <a:ext cx="5421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RS485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C984C54-15D5-7CA4-C223-008007A45AA8}"/>
                </a:ext>
              </a:extLst>
            </p:cNvPr>
            <p:cNvSpPr txBox="1"/>
            <p:nvPr/>
          </p:nvSpPr>
          <p:spPr>
            <a:xfrm>
              <a:off x="903146" y="3252901"/>
              <a:ext cx="6848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Ethernet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CB04895-D72A-B8F7-DAB9-4C64FA0B37FB}"/>
                </a:ext>
              </a:extLst>
            </p:cNvPr>
            <p:cNvCxnSpPr>
              <a:cxnSpLocks/>
            </p:cNvCxnSpPr>
            <p:nvPr/>
          </p:nvCxnSpPr>
          <p:spPr>
            <a:xfrm>
              <a:off x="2286886" y="6070791"/>
              <a:ext cx="20549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3A81CFF-BF5F-0AA9-1AB9-0354AC22682B}"/>
                </a:ext>
              </a:extLst>
            </p:cNvPr>
            <p:cNvCxnSpPr>
              <a:cxnSpLocks/>
            </p:cNvCxnSpPr>
            <p:nvPr/>
          </p:nvCxnSpPr>
          <p:spPr>
            <a:xfrm>
              <a:off x="4064336" y="6069325"/>
              <a:ext cx="20549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6CDCAC3-49F5-64B9-0BF6-E766609911C7}"/>
                </a:ext>
              </a:extLst>
            </p:cNvPr>
            <p:cNvCxnSpPr>
              <a:cxnSpLocks/>
            </p:cNvCxnSpPr>
            <p:nvPr/>
          </p:nvCxnSpPr>
          <p:spPr>
            <a:xfrm>
              <a:off x="5847312" y="6044999"/>
              <a:ext cx="20549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852D9-361A-FD80-C552-3B8D6DBB0147}"/>
                </a:ext>
              </a:extLst>
            </p:cNvPr>
            <p:cNvCxnSpPr>
              <a:cxnSpLocks/>
            </p:cNvCxnSpPr>
            <p:nvPr/>
          </p:nvCxnSpPr>
          <p:spPr>
            <a:xfrm>
              <a:off x="7633758" y="6043533"/>
              <a:ext cx="20549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D9A8E3F-D6BD-2819-D61E-70C5AD441F70}"/>
                </a:ext>
              </a:extLst>
            </p:cNvPr>
            <p:cNvCxnSpPr>
              <a:cxnSpLocks/>
            </p:cNvCxnSpPr>
            <p:nvPr/>
          </p:nvCxnSpPr>
          <p:spPr>
            <a:xfrm>
              <a:off x="9446159" y="6020673"/>
              <a:ext cx="20549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A4BADA6-C00D-2593-D50C-096632BADC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34850" y="6017451"/>
              <a:ext cx="205492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1B04365-93A1-8EDB-2413-725AC5A8EEBD}"/>
                </a:ext>
              </a:extLst>
            </p:cNvPr>
            <p:cNvSpPr txBox="1"/>
            <p:nvPr/>
          </p:nvSpPr>
          <p:spPr>
            <a:xfrm>
              <a:off x="631192" y="3673126"/>
              <a:ext cx="10166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Thermocouple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70C6A0E-F527-5BC9-3C12-3F57A08F89C5}"/>
                </a:ext>
              </a:extLst>
            </p:cNvPr>
            <p:cNvSpPr txBox="1"/>
            <p:nvPr/>
          </p:nvSpPr>
          <p:spPr>
            <a:xfrm>
              <a:off x="824162" y="5467512"/>
              <a:ext cx="8451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Flow Meter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E326EAF-B7B4-520E-B606-6F62E22C59F0}"/>
                </a:ext>
              </a:extLst>
            </p:cNvPr>
            <p:cNvSpPr txBox="1"/>
            <p:nvPr/>
          </p:nvSpPr>
          <p:spPr>
            <a:xfrm>
              <a:off x="1471095" y="6198328"/>
              <a:ext cx="112082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Analog to RS485</a:t>
              </a:r>
            </a:p>
            <a:p>
              <a:pPr algn="ctr"/>
              <a:r>
                <a:rPr lang="en-US" sz="1100"/>
                <a:t>WP3084</a:t>
              </a:r>
            </a:p>
            <a:p>
              <a:pPr algn="ctr"/>
              <a:endParaRPr lang="en-US" sz="110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C643239-BBE2-1CC0-1C07-D0DCF72BF9BA}"/>
                </a:ext>
              </a:extLst>
            </p:cNvPr>
            <p:cNvSpPr txBox="1"/>
            <p:nvPr/>
          </p:nvSpPr>
          <p:spPr>
            <a:xfrm>
              <a:off x="5531378" y="1518849"/>
              <a:ext cx="3914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PLC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46CD927-1BE8-4BDC-1582-9BAD29CB3B09}"/>
                </a:ext>
              </a:extLst>
            </p:cNvPr>
            <p:cNvSpPr txBox="1"/>
            <p:nvPr/>
          </p:nvSpPr>
          <p:spPr>
            <a:xfrm>
              <a:off x="10752228" y="2339261"/>
              <a:ext cx="5533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Server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FEE17CB-7BC9-59DF-9F76-6EE4A0E3FF8C}"/>
                </a:ext>
              </a:extLst>
            </p:cNvPr>
            <p:cNvSpPr/>
            <p:nvPr/>
          </p:nvSpPr>
          <p:spPr>
            <a:xfrm>
              <a:off x="749446" y="3899069"/>
              <a:ext cx="1698127" cy="268280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8069D25-C015-379D-CA42-CD9AC032796A}"/>
                </a:ext>
              </a:extLst>
            </p:cNvPr>
            <p:cNvSpPr/>
            <p:nvPr/>
          </p:nvSpPr>
          <p:spPr>
            <a:xfrm>
              <a:off x="2631221" y="3899069"/>
              <a:ext cx="1597589" cy="268280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FFD1C7F-4EFF-3F39-1AF0-8F7C2726B7AE}"/>
                </a:ext>
              </a:extLst>
            </p:cNvPr>
            <p:cNvSpPr/>
            <p:nvPr/>
          </p:nvSpPr>
          <p:spPr>
            <a:xfrm>
              <a:off x="4412458" y="3899069"/>
              <a:ext cx="1597589" cy="268280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712BF4D-F9BE-2EC0-3988-B7E9209D6A81}"/>
                </a:ext>
              </a:extLst>
            </p:cNvPr>
            <p:cNvSpPr/>
            <p:nvPr/>
          </p:nvSpPr>
          <p:spPr>
            <a:xfrm>
              <a:off x="6193695" y="3899069"/>
              <a:ext cx="1597589" cy="268280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1ACBF96-28B7-176E-8665-1D0AFB5CCD9C}"/>
                </a:ext>
              </a:extLst>
            </p:cNvPr>
            <p:cNvSpPr/>
            <p:nvPr/>
          </p:nvSpPr>
          <p:spPr>
            <a:xfrm>
              <a:off x="7974932" y="3899069"/>
              <a:ext cx="1597589" cy="268280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909FFBE-CAAF-B4A2-6228-50F9509C7A99}"/>
                </a:ext>
              </a:extLst>
            </p:cNvPr>
            <p:cNvSpPr/>
            <p:nvPr/>
          </p:nvSpPr>
          <p:spPr>
            <a:xfrm>
              <a:off x="9756168" y="3899069"/>
              <a:ext cx="1597589" cy="268280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B4E83C28-5074-043C-8AAD-84F1F421D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33327" y="1432728"/>
              <a:ext cx="501493" cy="51745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A695A4DB-FC11-043B-49F0-AD8667F69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33327" y="2327249"/>
              <a:ext cx="501493" cy="517456"/>
            </a:xfrm>
            <a:prstGeom prst="rect">
              <a:avLst/>
            </a:prstGeom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03AA39-3411-F36A-5C6C-AA46861B92DE}"/>
                </a:ext>
              </a:extLst>
            </p:cNvPr>
            <p:cNvSpPr txBox="1"/>
            <p:nvPr/>
          </p:nvSpPr>
          <p:spPr>
            <a:xfrm>
              <a:off x="3377050" y="1155045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PM2230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81DF9541-9C70-EE07-A32F-7052F6A41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5898" y="1442929"/>
              <a:ext cx="514161" cy="51745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467CA1E9-1AA6-17CB-9C0E-B22101EA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5898" y="2337450"/>
              <a:ext cx="514161" cy="517457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65C1AA5-9DB9-A379-4380-CC876394F5F3}"/>
                </a:ext>
              </a:extLst>
            </p:cNvPr>
            <p:cNvSpPr txBox="1"/>
            <p:nvPr/>
          </p:nvSpPr>
          <p:spPr>
            <a:xfrm>
              <a:off x="1542917" y="1170218"/>
              <a:ext cx="7312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/>
                <a:t>TX4S-B4C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1654627-849E-53B6-E605-13504A69AEE0}"/>
                </a:ext>
              </a:extLst>
            </p:cNvPr>
            <p:cNvSpPr/>
            <p:nvPr/>
          </p:nvSpPr>
          <p:spPr>
            <a:xfrm>
              <a:off x="3075866" y="909709"/>
              <a:ext cx="3521847" cy="217865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4C8F1E4-1799-5120-BFF8-0FFC985A126E}"/>
                </a:ext>
              </a:extLst>
            </p:cNvPr>
            <p:cNvSpPr/>
            <p:nvPr/>
          </p:nvSpPr>
          <p:spPr>
            <a:xfrm>
              <a:off x="1471095" y="883076"/>
              <a:ext cx="1260132" cy="217865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57FCDB6-485F-A97C-B83C-9FECB1D623DF}"/>
                </a:ext>
              </a:extLst>
            </p:cNvPr>
            <p:cNvSpPr/>
            <p:nvPr/>
          </p:nvSpPr>
          <p:spPr>
            <a:xfrm>
              <a:off x="136226" y="2448117"/>
              <a:ext cx="691068" cy="3432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3CB3385-44B9-923F-4DF7-7C197E2057DD}"/>
                </a:ext>
              </a:extLst>
            </p:cNvPr>
            <p:cNvSpPr txBox="1"/>
            <p:nvPr/>
          </p:nvSpPr>
          <p:spPr>
            <a:xfrm>
              <a:off x="969120" y="2481334"/>
              <a:ext cx="50045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Panel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87C0E16F-B854-0CA1-B543-DFBE04DD8893}"/>
                </a:ext>
              </a:extLst>
            </p:cNvPr>
            <p:cNvSpPr txBox="1"/>
            <p:nvPr/>
          </p:nvSpPr>
          <p:spPr>
            <a:xfrm flipH="1">
              <a:off x="238651" y="-48877"/>
              <a:ext cx="24648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TOPOLOGY</a:t>
              </a:r>
            </a:p>
          </p:txBody>
        </p:sp>
        <p:pic>
          <p:nvPicPr>
            <p:cNvPr id="114" name="Picture 2">
              <a:extLst>
                <a:ext uri="{FF2B5EF4-FFF2-40B4-BE49-F238E27FC236}">
                  <a16:creationId xmlns:a16="http://schemas.microsoft.com/office/drawing/2014/main" id="{EBB4F5E0-3254-E466-38B2-FA1BDB32E5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9" t="13832" r="9428" b="23703"/>
            <a:stretch/>
          </p:blipFill>
          <p:spPr bwMode="auto">
            <a:xfrm>
              <a:off x="10471072" y="286534"/>
              <a:ext cx="1236046" cy="99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>
              <a:extLst>
                <a:ext uri="{FF2B5EF4-FFF2-40B4-BE49-F238E27FC236}">
                  <a16:creationId xmlns:a16="http://schemas.microsoft.com/office/drawing/2014/main" id="{CB0A2047-890C-AFA6-85DC-F3FDF3DBDB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9" t="13832" r="9428" b="23703"/>
            <a:stretch/>
          </p:blipFill>
          <p:spPr bwMode="auto">
            <a:xfrm>
              <a:off x="8887180" y="286534"/>
              <a:ext cx="1236046" cy="99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>
              <a:extLst>
                <a:ext uri="{FF2B5EF4-FFF2-40B4-BE49-F238E27FC236}">
                  <a16:creationId xmlns:a16="http://schemas.microsoft.com/office/drawing/2014/main" id="{D14D5937-EDA7-67C5-157A-22DB408880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9" t="13832" r="9428" b="23703"/>
            <a:stretch/>
          </p:blipFill>
          <p:spPr bwMode="auto">
            <a:xfrm>
              <a:off x="7303288" y="286534"/>
              <a:ext cx="1236046" cy="99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4">
              <a:extLst>
                <a:ext uri="{FF2B5EF4-FFF2-40B4-BE49-F238E27FC236}">
                  <a16:creationId xmlns:a16="http://schemas.microsoft.com/office/drawing/2014/main" id="{8D2DD87A-30C7-D822-A03C-6FB13A2793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27" b="34304"/>
            <a:stretch/>
          </p:blipFill>
          <p:spPr bwMode="auto">
            <a:xfrm>
              <a:off x="7539435" y="1364849"/>
              <a:ext cx="763753" cy="260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BC8EEF4F-5093-253D-F0D7-2696EC409D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27" b="34304"/>
            <a:stretch/>
          </p:blipFill>
          <p:spPr bwMode="auto">
            <a:xfrm>
              <a:off x="9123327" y="1364849"/>
              <a:ext cx="763753" cy="260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4">
              <a:extLst>
                <a:ext uri="{FF2B5EF4-FFF2-40B4-BE49-F238E27FC236}">
                  <a16:creationId xmlns:a16="http://schemas.microsoft.com/office/drawing/2014/main" id="{1655AD89-7A87-6ED0-7FBD-682EC286F8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27" b="34304"/>
            <a:stretch/>
          </p:blipFill>
          <p:spPr bwMode="auto">
            <a:xfrm>
              <a:off x="10707219" y="1364849"/>
              <a:ext cx="763753" cy="260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76B6721-584C-DFD9-F4C6-6F510088FC99}"/>
                </a:ext>
              </a:extLst>
            </p:cNvPr>
            <p:cNvSpPr txBox="1"/>
            <p:nvPr/>
          </p:nvSpPr>
          <p:spPr>
            <a:xfrm>
              <a:off x="7594138" y="606019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Monitor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8ACFB5E-C4A5-F18A-D0D9-8767D28EB200}"/>
                </a:ext>
              </a:extLst>
            </p:cNvPr>
            <p:cNvSpPr txBox="1"/>
            <p:nvPr/>
          </p:nvSpPr>
          <p:spPr>
            <a:xfrm>
              <a:off x="9200538" y="606019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Monitor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47AEB37B-EE68-F2F4-222A-BF410181F6DA}"/>
                </a:ext>
              </a:extLst>
            </p:cNvPr>
            <p:cNvSpPr txBox="1"/>
            <p:nvPr/>
          </p:nvSpPr>
          <p:spPr>
            <a:xfrm>
              <a:off x="10761922" y="606019"/>
              <a:ext cx="65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Monitor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9D3B354B-1FBE-9B97-71C7-8A2EC8847240}"/>
                </a:ext>
              </a:extLst>
            </p:cNvPr>
            <p:cNvSpPr txBox="1"/>
            <p:nvPr/>
          </p:nvSpPr>
          <p:spPr>
            <a:xfrm>
              <a:off x="7594138" y="1640358"/>
              <a:ext cx="622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Mini PC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D327001-9205-D7C9-FED4-2D17EE46EC04}"/>
                </a:ext>
              </a:extLst>
            </p:cNvPr>
            <p:cNvSpPr txBox="1"/>
            <p:nvPr/>
          </p:nvSpPr>
          <p:spPr>
            <a:xfrm>
              <a:off x="9205694" y="1606488"/>
              <a:ext cx="622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Mini PC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8ACF0EF-B879-6ED5-072B-82D43AEBD859}"/>
                </a:ext>
              </a:extLst>
            </p:cNvPr>
            <p:cNvSpPr txBox="1"/>
            <p:nvPr/>
          </p:nvSpPr>
          <p:spPr>
            <a:xfrm>
              <a:off x="10768895" y="1665318"/>
              <a:ext cx="622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Mini PC</a:t>
              </a:r>
            </a:p>
          </p:txBody>
        </p:sp>
        <p:pic>
          <p:nvPicPr>
            <p:cNvPr id="126" name="Picture 6">
              <a:extLst>
                <a:ext uri="{FF2B5EF4-FFF2-40B4-BE49-F238E27FC236}">
                  <a16:creationId xmlns:a16="http://schemas.microsoft.com/office/drawing/2014/main" id="{2D9F42C2-B77F-88B9-C5AB-12438DFEFE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7" t="24463" r="6207" b="32125"/>
            <a:stretch/>
          </p:blipFill>
          <p:spPr bwMode="auto">
            <a:xfrm>
              <a:off x="7346063" y="2623926"/>
              <a:ext cx="724369" cy="382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8">
              <a:extLst>
                <a:ext uri="{FF2B5EF4-FFF2-40B4-BE49-F238E27FC236}">
                  <a16:creationId xmlns:a16="http://schemas.microsoft.com/office/drawing/2014/main" id="{FDB4D3B8-4EFC-0366-1522-BBE1D008A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556" b="90000" l="556" r="96389">
                          <a14:foregroundMark x1="833" y1="50278" x2="833" y2="50278"/>
                          <a14:foregroundMark x1="64444" y1="47222" x2="64444" y2="47222"/>
                          <a14:foregroundMark x1="78333" y1="51389" x2="78333" y2="51389"/>
                          <a14:foregroundMark x1="91944" y1="68056" x2="91944" y2="68056"/>
                          <a14:foregroundMark x1="96389" y1="56944" x2="96389" y2="56944"/>
                          <a14:foregroundMark x1="68333" y1="5556" x2="68333" y2="5556"/>
                          <a14:backgroundMark x1="6389" y1="50000" x2="6389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611" y="1085496"/>
              <a:ext cx="356579" cy="35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8">
              <a:extLst>
                <a:ext uri="{FF2B5EF4-FFF2-40B4-BE49-F238E27FC236}">
                  <a16:creationId xmlns:a16="http://schemas.microsoft.com/office/drawing/2014/main" id="{E9571514-F7A2-2227-E265-7BFEE4CBD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556" b="90000" l="556" r="96389">
                          <a14:foregroundMark x1="833" y1="50278" x2="833" y2="50278"/>
                          <a14:foregroundMark x1="64444" y1="47222" x2="64444" y2="47222"/>
                          <a14:foregroundMark x1="78333" y1="51389" x2="78333" y2="51389"/>
                          <a14:foregroundMark x1="91944" y1="68056" x2="91944" y2="68056"/>
                          <a14:foregroundMark x1="96389" y1="56944" x2="96389" y2="56944"/>
                          <a14:foregroundMark x1="68333" y1="5556" x2="68333" y2="5556"/>
                          <a14:backgroundMark x1="6389" y1="50000" x2="6389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0970" y="1080505"/>
              <a:ext cx="356579" cy="356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8">
              <a:extLst>
                <a:ext uri="{FF2B5EF4-FFF2-40B4-BE49-F238E27FC236}">
                  <a16:creationId xmlns:a16="http://schemas.microsoft.com/office/drawing/2014/main" id="{4F1A2771-6B88-EDFF-37E0-4949FEBE9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556" b="90000" l="556" r="96389">
                          <a14:foregroundMark x1="833" y1="50278" x2="833" y2="50278"/>
                          <a14:foregroundMark x1="64444" y1="47222" x2="64444" y2="47222"/>
                          <a14:foregroundMark x1="78333" y1="51389" x2="78333" y2="51389"/>
                          <a14:foregroundMark x1="91944" y1="68056" x2="91944" y2="68056"/>
                          <a14:foregroundMark x1="96389" y1="56944" x2="96389" y2="56944"/>
                          <a14:foregroundMark x1="68333" y1="5556" x2="68333" y2="5556"/>
                          <a14:backgroundMark x1="6389" y1="50000" x2="6389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693" y="823679"/>
              <a:ext cx="192463" cy="19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BEEA9C1-4173-E830-6703-612D7D44CC94}"/>
                </a:ext>
              </a:extLst>
            </p:cNvPr>
            <p:cNvSpPr/>
            <p:nvPr/>
          </p:nvSpPr>
          <p:spPr>
            <a:xfrm>
              <a:off x="7197888" y="104858"/>
              <a:ext cx="1513171" cy="176652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602ED2B1-CC0B-B8D2-F036-6742F26182AC}"/>
                </a:ext>
              </a:extLst>
            </p:cNvPr>
            <p:cNvSpPr/>
            <p:nvPr/>
          </p:nvSpPr>
          <p:spPr>
            <a:xfrm>
              <a:off x="8767820" y="101571"/>
              <a:ext cx="1513171" cy="176652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20FF71F-B5F3-CDF4-BBB8-48DBAC538A1D}"/>
                </a:ext>
              </a:extLst>
            </p:cNvPr>
            <p:cNvSpPr/>
            <p:nvPr/>
          </p:nvSpPr>
          <p:spPr>
            <a:xfrm>
              <a:off x="10353614" y="101570"/>
              <a:ext cx="1513171" cy="1766527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Picture 12">
              <a:extLst>
                <a:ext uri="{FF2B5EF4-FFF2-40B4-BE49-F238E27FC236}">
                  <a16:creationId xmlns:a16="http://schemas.microsoft.com/office/drawing/2014/main" id="{EB4D6EB1-62DA-472A-B20F-0D37E3FEB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642" y="817051"/>
              <a:ext cx="948872" cy="948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4" name="Connector: Elbow 133">
              <a:extLst>
                <a:ext uri="{FF2B5EF4-FFF2-40B4-BE49-F238E27FC236}">
                  <a16:creationId xmlns:a16="http://schemas.microsoft.com/office/drawing/2014/main" id="{8ADFBF3F-7C99-DC57-13CE-9679EBB345ED}"/>
                </a:ext>
              </a:extLst>
            </p:cNvPr>
            <p:cNvCxnSpPr>
              <a:stCxn id="133" idx="3"/>
              <a:endCxn id="126" idx="1"/>
            </p:cNvCxnSpPr>
            <p:nvPr/>
          </p:nvCxnSpPr>
          <p:spPr>
            <a:xfrm>
              <a:off x="5475514" y="1291487"/>
              <a:ext cx="1870549" cy="1523561"/>
            </a:xfrm>
            <a:prstGeom prst="bentConnector3">
              <a:avLst>
                <a:gd name="adj1" fmla="val 7763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or: Elbow 134">
              <a:extLst>
                <a:ext uri="{FF2B5EF4-FFF2-40B4-BE49-F238E27FC236}">
                  <a16:creationId xmlns:a16="http://schemas.microsoft.com/office/drawing/2014/main" id="{62A3B03D-1FFC-54BE-B499-F0C0FF8A9F9F}"/>
                </a:ext>
              </a:extLst>
            </p:cNvPr>
            <p:cNvCxnSpPr>
              <a:cxnSpLocks/>
              <a:endCxn id="126" idx="1"/>
            </p:cNvCxnSpPr>
            <p:nvPr/>
          </p:nvCxnSpPr>
          <p:spPr>
            <a:xfrm>
              <a:off x="6276437" y="2529253"/>
              <a:ext cx="1069626" cy="285795"/>
            </a:xfrm>
            <a:prstGeom prst="bentConnector3">
              <a:avLst>
                <a:gd name="adj1" fmla="val 41079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or: Elbow 135">
              <a:extLst>
                <a:ext uri="{FF2B5EF4-FFF2-40B4-BE49-F238E27FC236}">
                  <a16:creationId xmlns:a16="http://schemas.microsoft.com/office/drawing/2014/main" id="{1DFB858A-5BDD-49ED-E1C6-0AC0FCFFDFB2}"/>
                </a:ext>
              </a:extLst>
            </p:cNvPr>
            <p:cNvCxnSpPr>
              <a:cxnSpLocks/>
              <a:stCxn id="123" idx="0"/>
              <a:endCxn id="126" idx="3"/>
            </p:cNvCxnSpPr>
            <p:nvPr/>
          </p:nvCxnSpPr>
          <p:spPr>
            <a:xfrm rot="16200000" flipH="1">
              <a:off x="7400511" y="2145128"/>
              <a:ext cx="1174690" cy="165151"/>
            </a:xfrm>
            <a:prstGeom prst="bentConnector4">
              <a:avLst>
                <a:gd name="adj1" fmla="val 34014"/>
                <a:gd name="adj2" fmla="val 326818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or: Elbow 136">
              <a:extLst>
                <a:ext uri="{FF2B5EF4-FFF2-40B4-BE49-F238E27FC236}">
                  <a16:creationId xmlns:a16="http://schemas.microsoft.com/office/drawing/2014/main" id="{0F5ECC97-D679-8272-8661-7FF1EAE79B8C}"/>
                </a:ext>
              </a:extLst>
            </p:cNvPr>
            <p:cNvCxnSpPr>
              <a:cxnSpLocks/>
              <a:stCxn id="124" idx="0"/>
              <a:endCxn id="126" idx="3"/>
            </p:cNvCxnSpPr>
            <p:nvPr/>
          </p:nvCxnSpPr>
          <p:spPr>
            <a:xfrm rot="16200000" flipH="1" flipV="1">
              <a:off x="8189355" y="1487565"/>
              <a:ext cx="1208560" cy="1446405"/>
            </a:xfrm>
            <a:prstGeom prst="bentConnector4">
              <a:avLst>
                <a:gd name="adj1" fmla="val 35034"/>
                <a:gd name="adj2" fmla="val 39866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or: Elbow 137">
              <a:extLst>
                <a:ext uri="{FF2B5EF4-FFF2-40B4-BE49-F238E27FC236}">
                  <a16:creationId xmlns:a16="http://schemas.microsoft.com/office/drawing/2014/main" id="{0FFD24CA-1DAA-4783-CC9D-0E202895684D}"/>
                </a:ext>
              </a:extLst>
            </p:cNvPr>
            <p:cNvCxnSpPr>
              <a:cxnSpLocks/>
              <a:stCxn id="125" idx="0"/>
              <a:endCxn id="126" idx="3"/>
            </p:cNvCxnSpPr>
            <p:nvPr/>
          </p:nvCxnSpPr>
          <p:spPr>
            <a:xfrm rot="16200000" flipH="1" flipV="1">
              <a:off x="9000370" y="735380"/>
              <a:ext cx="1149730" cy="3009606"/>
            </a:xfrm>
            <a:prstGeom prst="bentConnector4">
              <a:avLst>
                <a:gd name="adj1" fmla="val 30602"/>
                <a:gd name="adj2" fmla="val 46979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or: Elbow 138">
              <a:extLst>
                <a:ext uri="{FF2B5EF4-FFF2-40B4-BE49-F238E27FC236}">
                  <a16:creationId xmlns:a16="http://schemas.microsoft.com/office/drawing/2014/main" id="{43688CAF-C5AB-28C8-2A47-C8325EF86B15}"/>
                </a:ext>
              </a:extLst>
            </p:cNvPr>
            <p:cNvCxnSpPr>
              <a:cxnSpLocks/>
              <a:stCxn id="81" idx="3"/>
              <a:endCxn id="126" idx="2"/>
            </p:cNvCxnSpPr>
            <p:nvPr/>
          </p:nvCxnSpPr>
          <p:spPr>
            <a:xfrm rot="10800000" flipV="1">
              <a:off x="7708249" y="2567477"/>
              <a:ext cx="2256881" cy="438692"/>
            </a:xfrm>
            <a:prstGeom prst="bentConnector4">
              <a:avLst>
                <a:gd name="adj1" fmla="val 41976"/>
                <a:gd name="adj2" fmla="val 236096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D6964FD-E582-4CDC-8E0C-C70EEBC397C6}"/>
                </a:ext>
              </a:extLst>
            </p:cNvPr>
            <p:cNvSpPr txBox="1"/>
            <p:nvPr/>
          </p:nvSpPr>
          <p:spPr>
            <a:xfrm>
              <a:off x="4745041" y="1631843"/>
              <a:ext cx="428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03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B540F5-6C28-38B9-8BA0-BBEF41E4CD92}"/>
              </a:ext>
            </a:extLst>
          </p:cNvPr>
          <p:cNvSpPr/>
          <p:nvPr/>
        </p:nvSpPr>
        <p:spPr>
          <a:xfrm>
            <a:off x="1595804" y="1368354"/>
            <a:ext cx="3280444" cy="4873531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5A5B25-E940-6946-1285-B24FF092B728}"/>
              </a:ext>
            </a:extLst>
          </p:cNvPr>
          <p:cNvSpPr/>
          <p:nvPr/>
        </p:nvSpPr>
        <p:spPr>
          <a:xfrm>
            <a:off x="5088283" y="1368354"/>
            <a:ext cx="2046936" cy="4873531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09A175-CCBD-5253-D852-6F71C4AE5048}"/>
              </a:ext>
            </a:extLst>
          </p:cNvPr>
          <p:cNvSpPr/>
          <p:nvPr/>
        </p:nvSpPr>
        <p:spPr>
          <a:xfrm>
            <a:off x="7347253" y="1368353"/>
            <a:ext cx="2716691" cy="4873531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649FD-B59C-DFDC-5AFB-DC03D0382197}"/>
              </a:ext>
            </a:extLst>
          </p:cNvPr>
          <p:cNvSpPr/>
          <p:nvPr/>
        </p:nvSpPr>
        <p:spPr>
          <a:xfrm>
            <a:off x="6777397" y="1587010"/>
            <a:ext cx="940905" cy="450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PLC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29420-59F4-4D97-B20D-900A9D09208F}"/>
              </a:ext>
            </a:extLst>
          </p:cNvPr>
          <p:cNvSpPr/>
          <p:nvPr/>
        </p:nvSpPr>
        <p:spPr>
          <a:xfrm>
            <a:off x="8911004" y="1587010"/>
            <a:ext cx="940905" cy="450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87B998-A916-B6ED-E1A5-A9531E9AAED8}"/>
              </a:ext>
            </a:extLst>
          </p:cNvPr>
          <p:cNvSpPr/>
          <p:nvPr/>
        </p:nvSpPr>
        <p:spPr>
          <a:xfrm>
            <a:off x="7850828" y="2614053"/>
            <a:ext cx="940905" cy="245165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B7BA00-23A6-7D87-8D1F-BD2C7F556785}"/>
              </a:ext>
            </a:extLst>
          </p:cNvPr>
          <p:cNvSpPr/>
          <p:nvPr/>
        </p:nvSpPr>
        <p:spPr>
          <a:xfrm>
            <a:off x="4322413" y="3220119"/>
            <a:ext cx="1239089" cy="88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TX4S-B4C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x 14 Pcs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75B23E-F6FC-2A4C-B3B4-DB8A346A9032}"/>
              </a:ext>
            </a:extLst>
          </p:cNvPr>
          <p:cNvSpPr/>
          <p:nvPr/>
        </p:nvSpPr>
        <p:spPr>
          <a:xfrm>
            <a:off x="4332367" y="1587009"/>
            <a:ext cx="1239089" cy="88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PM2230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x 2 Pcs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4DB89E-7F34-CAC6-8D36-09B06453E6E7}"/>
              </a:ext>
            </a:extLst>
          </p:cNvPr>
          <p:cNvSpPr/>
          <p:nvPr/>
        </p:nvSpPr>
        <p:spPr>
          <a:xfrm>
            <a:off x="4339261" y="5204847"/>
            <a:ext cx="1239089" cy="88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Analog to RS485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x 6 Pcs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0BE77-3C0C-52B7-0C5E-005DB1075839}"/>
              </a:ext>
            </a:extLst>
          </p:cNvPr>
          <p:cNvSpPr/>
          <p:nvPr/>
        </p:nvSpPr>
        <p:spPr>
          <a:xfrm>
            <a:off x="1901125" y="5204848"/>
            <a:ext cx="1239089" cy="887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Flow Meter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F3FCB98-EBA5-F7F4-8FDE-E5BDD628ACBA}"/>
              </a:ext>
            </a:extLst>
          </p:cNvPr>
          <p:cNvSpPr/>
          <p:nvPr/>
        </p:nvSpPr>
        <p:spPr>
          <a:xfrm>
            <a:off x="5710876" y="5287587"/>
            <a:ext cx="940905" cy="73565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5D98195-89DD-9C7B-0118-798495A62936}"/>
              </a:ext>
            </a:extLst>
          </p:cNvPr>
          <p:cNvSpPr/>
          <p:nvPr/>
        </p:nvSpPr>
        <p:spPr>
          <a:xfrm>
            <a:off x="5717220" y="1663132"/>
            <a:ext cx="940905" cy="73565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021615B-AC1F-5031-188B-0CC5C7BE481C}"/>
              </a:ext>
            </a:extLst>
          </p:cNvPr>
          <p:cNvSpPr/>
          <p:nvPr/>
        </p:nvSpPr>
        <p:spPr>
          <a:xfrm>
            <a:off x="5710594" y="3296242"/>
            <a:ext cx="940905" cy="73565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2EF2C52-5B40-4680-5DFE-DAB105226FC9}"/>
              </a:ext>
            </a:extLst>
          </p:cNvPr>
          <p:cNvSpPr/>
          <p:nvPr/>
        </p:nvSpPr>
        <p:spPr>
          <a:xfrm>
            <a:off x="3272740" y="5287587"/>
            <a:ext cx="940905" cy="73565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FAF21E-67FD-039A-78F4-73F5863D1917}"/>
              </a:ext>
            </a:extLst>
          </p:cNvPr>
          <p:cNvSpPr txBox="1"/>
          <p:nvPr/>
        </p:nvSpPr>
        <p:spPr>
          <a:xfrm>
            <a:off x="2992905" y="957608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00000"/>
                </a:solidFill>
              </a:rPr>
              <a:t>Analog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333CB1-9057-EF34-4BEF-76C528A0EF1D}"/>
              </a:ext>
            </a:extLst>
          </p:cNvPr>
          <p:cNvSpPr txBox="1"/>
          <p:nvPr/>
        </p:nvSpPr>
        <p:spPr>
          <a:xfrm>
            <a:off x="5909978" y="957608"/>
            <a:ext cx="5421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00000"/>
                </a:solidFill>
              </a:rPr>
              <a:t>RS485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05106D-20F8-18FF-02F3-1C6DF7282EFD}"/>
              </a:ext>
            </a:extLst>
          </p:cNvPr>
          <p:cNvSpPr txBox="1"/>
          <p:nvPr/>
        </p:nvSpPr>
        <p:spPr>
          <a:xfrm>
            <a:off x="8321280" y="957608"/>
            <a:ext cx="6848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C00000"/>
                </a:solidFill>
              </a:rPr>
              <a:t>Ethernet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C8A52-2437-9CD6-EBCD-AA7404C49423}"/>
              </a:ext>
            </a:extLst>
          </p:cNvPr>
          <p:cNvSpPr txBox="1"/>
          <p:nvPr/>
        </p:nvSpPr>
        <p:spPr>
          <a:xfrm>
            <a:off x="4892966" y="331388"/>
            <a:ext cx="163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DATA FLOW</a:t>
            </a:r>
          </a:p>
        </p:txBody>
      </p:sp>
    </p:spTree>
    <p:extLst>
      <p:ext uri="{BB962C8B-B14F-4D97-AF65-F5344CB8AC3E}">
        <p14:creationId xmlns:p14="http://schemas.microsoft.com/office/powerpoint/2010/main" val="387558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B76514-749F-9052-4CFC-C3D8D3647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60" y="1754154"/>
            <a:ext cx="6803763" cy="3827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119FD9-5979-63E6-F93F-E6C16E526C77}"/>
              </a:ext>
            </a:extLst>
          </p:cNvPr>
          <p:cNvSpPr txBox="1"/>
          <p:nvPr/>
        </p:nvSpPr>
        <p:spPr>
          <a:xfrm>
            <a:off x="4975565" y="830426"/>
            <a:ext cx="2240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Server Display</a:t>
            </a:r>
          </a:p>
        </p:txBody>
      </p:sp>
    </p:spTree>
    <p:extLst>
      <p:ext uri="{BB962C8B-B14F-4D97-AF65-F5344CB8AC3E}">
        <p14:creationId xmlns:p14="http://schemas.microsoft.com/office/powerpoint/2010/main" val="130547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3A276D-97CF-FA58-0DE1-340E947799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36"/>
          <a:stretch/>
        </p:blipFill>
        <p:spPr>
          <a:xfrm>
            <a:off x="6211076" y="1082350"/>
            <a:ext cx="5486401" cy="3076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DB24A-0B8B-F122-6196-60C01024F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9" y="1150965"/>
            <a:ext cx="5225143" cy="2939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E0218D-27FA-817F-5652-99F88AA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1" r="47220"/>
          <a:stretch/>
        </p:blipFill>
        <p:spPr>
          <a:xfrm>
            <a:off x="3612504" y="4457954"/>
            <a:ext cx="3897084" cy="2203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9EE774-62CD-917B-101A-86C6F57BEA2A}"/>
              </a:ext>
            </a:extLst>
          </p:cNvPr>
          <p:cNvSpPr txBox="1"/>
          <p:nvPr/>
        </p:nvSpPr>
        <p:spPr>
          <a:xfrm>
            <a:off x="1377349" y="713018"/>
            <a:ext cx="321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Time Monitoring Workshop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FDF6E-1D9F-601F-3D81-06D61417A255}"/>
              </a:ext>
            </a:extLst>
          </p:cNvPr>
          <p:cNvSpPr txBox="1"/>
          <p:nvPr/>
        </p:nvSpPr>
        <p:spPr>
          <a:xfrm>
            <a:off x="7544531" y="713018"/>
            <a:ext cx="281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Time Monitoring Office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B4360-56DB-243E-592A-F20626EFC575}"/>
              </a:ext>
            </a:extLst>
          </p:cNvPr>
          <p:cNvSpPr txBox="1"/>
          <p:nvPr/>
        </p:nvSpPr>
        <p:spPr>
          <a:xfrm>
            <a:off x="3726373" y="4145826"/>
            <a:ext cx="378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 Time Monitoring Production Area</a:t>
            </a:r>
          </a:p>
        </p:txBody>
      </p:sp>
    </p:spTree>
    <p:extLst>
      <p:ext uri="{BB962C8B-B14F-4D97-AF65-F5344CB8AC3E}">
        <p14:creationId xmlns:p14="http://schemas.microsoft.com/office/powerpoint/2010/main" val="381112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Diki Rahmanda</dc:creator>
  <cp:lastModifiedBy>Diki Rahmanda</cp:lastModifiedBy>
  <cp:revision>1</cp:revision>
  <dcterms:created xsi:type="dcterms:W3CDTF">2024-08-01T03:01:24Z</dcterms:created>
  <dcterms:modified xsi:type="dcterms:W3CDTF">2024-08-01T03:01:40Z</dcterms:modified>
</cp:coreProperties>
</file>